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err="1"/>
              <a:t>Fundamentos</a:t>
            </a:r>
            <a:r>
              <a:rPr lang="en-US" dirty="0"/>
              <a:t> de </a:t>
            </a:r>
            <a:r>
              <a:rPr lang="en-US" dirty="0" err="1"/>
              <a:t>análisis</a:t>
            </a:r>
            <a:r>
              <a:rPr lang="en-US" dirty="0"/>
              <a:t> de </a:t>
            </a:r>
            <a:r>
              <a:rPr lang="en-US" dirty="0" err="1"/>
              <a:t>imágenes</a:t>
            </a:r>
            <a:r>
              <a:rPr lang="en-US" dirty="0"/>
              <a:t> con Azure</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Juan Ignacio Oller Aznar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7" y="5053138"/>
            <a:ext cx="4687634" cy="553998"/>
          </a:xfrm>
        </p:spPr>
        <p:txBody>
          <a:bodyPr/>
          <a:lstStyle/>
          <a:p>
            <a:r>
              <a:rPr lang="en-US" dirty="0"/>
              <a:t>MVP Cloud and Datacenter Management. CESTE IT Trainer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Wingdings</vt:lpstr>
      <vt:lpstr>Quicksand</vt:lpstr>
      <vt:lpstr>Arial</vt:lpstr>
      <vt:lpstr>Lufga</vt:lpstr>
      <vt:lpstr>Segoe UI</vt:lpstr>
      <vt:lpstr>Consolas</vt:lpstr>
      <vt:lpstr>White Template</vt:lpstr>
      <vt:lpstr>CorelDRAW</vt:lpstr>
      <vt:lpstr>Presentación de PowerPoint</vt:lpstr>
      <vt:lpstr>Fundamentos de análisis de imágenes con Azure</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2022-03-14T19:54:45Z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